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0.85526315789473684</c:v>
                </c:pt>
                <c:pt idx="1">
                  <c:v>0.14473684210526319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0.85526315789473684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7.8887684286706747</c:v>
                </c:pt>
                <c:pt idx="1">
                  <c:v>7.2579760474021056</c:v>
                </c:pt>
                <c:pt idx="2">
                  <c:v>9.3023796662380924</c:v>
                </c:pt>
                <c:pt idx="3">
                  <c:v>8.1797375485893635</c:v>
                </c:pt>
                <c:pt idx="4">
                  <c:v>9.2169253951423524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5.6787379006199714</c:v>
                </c:pt>
                <c:pt idx="2">
                  <c:v>7.9115582759091447</c:v>
                </c:pt>
                <c:pt idx="3">
                  <c:v>6.9868645859978793</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6B-4490-8FF8-7B9788AB40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6B-4490-8FF8-7B9788AB40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7.9904890001547457</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F6-406E-84C0-74DD3E3B5A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F6-406E-84C0-74DD3E3B5A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6C-4B46-8972-F5771D092B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6C-4B46-8972-F5771D092B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0.14031246543940679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0.43144339782007535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0.12028319361447437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1.2557394100978705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0.12028319361447437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0.43144339782007535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9.5371526205264345E-2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7.7779181450815154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0.34912937471815741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0.48636350678100371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0.13559450938116147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1.4155873660002278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0.13559450938116147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0.4863635067810046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2.2025404865230414E-2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8.0138113067933574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0.48964805324935412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0.63256389413601433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0.17635408430474708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1.8411115230527439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0.17635408430474797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9.5963116760364287E-2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8.1797375485893635</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6.4108808541028646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50-4E6C-8EF0-771B672C1E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50-4E6C-8EF0-771B672C1E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BC-4AB2-8D1B-4B195813D9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BC-4AB2-8D1B-4B195813D9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0.28693518795525552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0.83904573558461415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0.23391967793376978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2.4420881218063002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0.23391967793377066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0.72295675108865076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6.4108808541028646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0.30925567387374242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0.83573408001587879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0.23299641312088504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2.4324493686550364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0.23299641312088415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0.65751234028966543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7.4167162207530311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9.2169253951423524</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7F-41D1-A1FA-EFD4FF24FD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7F-41D1-A1FA-EFD4FF24FD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CA-454F-8400-B1BEE42369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CA-454F-8400-B1BEE42369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1.039227586397562E-2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0.40640537636621321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0.11330278043055575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1.182864890637493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0.11330278043055486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0.38449967593679446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9.2169253951423524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9.3980315420871143</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0F-4DDB-8226-280B634A36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0F-4DDB-8226-280B634A36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CF-4EE4-BE31-546023DBE4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CF-4EE4-BE31-546023DBE4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BC-41CF-95B4-46CBCFDEE7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BC-41CF-95B4-46CBCFDEE7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0.36189375129461165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0.34877052238105577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9.7234614047976287E-2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1.0151155220990518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9.7234614047975398E-2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0.34877052238105755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0.13508143778048876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9.3980315420871143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8.7097783329143557</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59-4CA0-96F2-D7CE609B45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59-4CA0-96F2-D7CE609B45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3A-420E-9287-FC7528450A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3A-420E-9287-FC7528450A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0.92315716554333438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0.37223021152778735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0.10377499998510942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1.0833962197735083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0.10377499998510942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9.7638557271974236E-2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9.3606304227785557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0.12410559148351741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0.3894128269875079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0.10856538470901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1.1334071540243258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0.10856538470901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8.9097519791783597E-2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8.8341796926695739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0.38071746166170595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0.12761442484689844</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1.3322764200196522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0.12761442484689844</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7.7168964003355711E-3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7.9345248832949382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B2-42EC-B737-182A8D9A04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B2-42EC-B737-182A8D9A04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13-4E85-AE95-6CAC024078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13-4E85-AE95-6CAC024078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1-4510-ACE6-9B14D7977F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1-4510-ACE6-9B14D7977F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0.29866538800882125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0.15029618175864012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1.5690707317472237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0.15029618175863924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7.8569487351810352E-2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8.5288034163509803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0.15705830290733669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0.40043620390165824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0.11163861977611056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1.16549129042183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0.11163861977611056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0.36076923699510743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9.1603465150361547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D8-45FA-BAB7-EDF271B333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D8-45FA-BAB7-EDF271B333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B3-41FD-AAB7-13CD28F64C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B3-41FD-AAB7-13CD28F64C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9.822079305117537E-2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0.77334875912993173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0.21560385208335386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2.2508735085447498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0.21560385208335475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0.77334875912993084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0.19619553449687821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7.139858960029108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0.17959249599149985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7.9346043033764246E-2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0.82836138847604701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7.9346043033764246E-2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0.28460606491533724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0.19084952807897615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9.1310420779551382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0.16842131623588763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0.26725134623736224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7.4507677219349588E-2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0.77784953847392213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7.4507677219351365E-2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0.26725134623736224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0.88225821251136338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9.3023796662380924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9.3552341319064336</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DD-4CF2-BA08-37FCDD22D3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DD-4CF2-BA08-37FCDD22D3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92-4451-A02A-6A9DA76643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92-4451-A02A-6A9DA76643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6.7611789579210324E-2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0.38186412470664255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0.10646086295117207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1.1114362466073322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0.1064608629511703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0.38186412470664344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0.71840321933896334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8.9704640487228442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1.3838422961779315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0.42708119545389778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0.11906704420890257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1.2430429835128081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0.11906704420890257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0.42708119545389778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0.2974311368271092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9.740004215090023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0.16525729760492869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0.41284610808610633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0.11509840827976348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1.2016109896423686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0.11509840827976348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0.30516091133848455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9.7140559445864838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9.1033490979841662</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30-4BA4-BF45-48A5CD39A5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30-4BA4-BF45-48A5CD39A5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54-49AE-B9F5-2113946DDE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54-49AE-B9F5-2113946DDE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0.205198176163357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0.37128915232525195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0.10351263971529523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1.0806572159231136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0.10351263971529612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0.37128915232525195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0.14157740646976968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8.6182507194456814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0.29348994031246356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0.25693728212864464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7.1632193259207E-2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0.74782989546853074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7.1632193259207E-2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0.25693728212864464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6.877969047639354E-2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9.4249556059555104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0.10299307990843332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0.29062548933459187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8.1024213557469693E-2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0.84588124973144119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8.1024213557469693E-2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0.29062548933459276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1.3649227018312615E-2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9.1333854051166909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5.5608032163156018E-2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0.28996763046562446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8.0840807423300021E-2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0.84396651581218762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8.0840807423300021E-2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0.28996763046562357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0.15125721663182112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9.2368046614187787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9.3991284883192439</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C9-4C67-9407-1D7697F89E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C9-4C67-9407-1D7697F89E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26-4A0E-B6CE-B2E364B7E6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26-4A0E-B6CE-B2E364B7E6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0.30106422559569701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9.9972893861203893E-2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1.0437027733518462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9.9972893861203005E-2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0.35859244937933532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0.15125579367815867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9.3991284883192439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0.4868681828431134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0.14621379722503125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1.5264512186466908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0.14621379722503036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0.52445379597363662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2.3337258314745313E-2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8.9191495776579348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0.65476190476190477</c:v>
                </c:pt>
                <c:pt idx="1">
                  <c:v>0.1071428571428571</c:v>
                </c:pt>
                <c:pt idx="2">
                  <c:v>0.1071428571428571</c:v>
                </c:pt>
                <c:pt idx="3">
                  <c:v>5.9523809523809514E-2</c:v>
                </c:pt>
                <c:pt idx="4">
                  <c:v>2.3809523809523808E-2</c:v>
                </c:pt>
                <c:pt idx="5">
                  <c:v>4.7619047619047616E-2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5A-4FAC-A70F-1B8CDD70B7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5A-4FAC-A70F-1B8CDD70B7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31-42E1-ADD7-9F36390DE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31-42E1-ADD7-9F36390DE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0.7548636340271786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0.6621761108531441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0.18460974892897664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1.9272994859232906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0.18460974892897664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0.6621761108531441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0.23460978402777144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8.9840117477520032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0.3389922139423156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0.66631292112574592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0.18576306070400683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1.9393398965951212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0.18576306070400861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0.59636848534396947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8.4309064935887505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0.72814457152658019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0.51987988765294624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0.14493862578216721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1.5131386103984559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0.14493862578216721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0.51987988765294446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0.30328715475773826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9.230387579382775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0.43749704957623914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0.26378279172433805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2.7538547765498294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0.26378279172433761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0.94616164177335271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0.96006727312326667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6.0299981940142269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0.26340945328294518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0.26672003474331585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2.7845191753334859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0.26672003474331607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0.95669722925029621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0.16171690644017378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4.7682503706835728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0.1002995568481575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0.12001337386196198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1.2529225303104985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0.12001337386196198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0.4304755822231936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0.35970041874270109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8.8022650963646178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c:v>
                </c:pt>
                <c:pt idx="1">
                  <c:v>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7C-48B5-8DFA-70653DAE07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7C-48B5-8DFA-70653DAE07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E2-4B5A-8C50-7E7A770DDB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E2-4B5A-8C50-7E7A770DDB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0.28891193680133576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0.10097748911069004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2.8151769003240901E-2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0.29390045890075456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2.8151769003240901E-2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8.2013308653143824E-2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9.8809475058270646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0.28067613493246757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9.3137009952608096E-2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0.97233711894137898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9.3137009952608096E-2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0.24298519649133432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9.2169138876961618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5-4258-8D91-F38D55EE11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5-4258-8D91-F38D55EE11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9A-48C9-97E0-8DB8C63654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9A-48C9-97E0-8DB8C63654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0.42857142857142849</c:v>
                </c:pt>
                <c:pt idx="1">
                  <c:v>0.22619047619047619</c:v>
                </c:pt>
                <c:pt idx="2">
                  <c:v>0.34523809523809534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0.10749859685660823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0.14702743198620816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1.5349454496721027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0.14702743198620816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0.14793417157801514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7.5873200210011724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0.39094972376957937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0.27661119083673924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2.8877814362088667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0.27661119083673924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8.0416374765485799E-2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5.7645580129457361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0.34107447172108429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0.11475541995401173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1.198030240371363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0.11475541995401173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0.41161584437071852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0.3672910196481407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9.4173906880732101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8.83235543841392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63-4EE2-A798-F9E3630643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63-4EE2-A798-F9E3630643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1B-4828-9CCC-9E5E6F4F98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1B-4828-9CCC-9E5E6F4F98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0.12885252670449887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0.1542133188926984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1.6099650855316803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0.15421331889269752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0.24901004860337039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8.4797873944144833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0.19785782461900858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0.12113878562965574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1.2360398365130472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8.9385087459090933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0.32142857142857151</c:v>
                </c:pt>
                <c:pt idx="1">
                  <c:v>0.65476190476190477</c:v>
                </c:pt>
                <c:pt idx="2">
                  <c:v>0</c:v>
                </c:pt>
                <c:pt idx="3">
                  <c:v>2.3809523809523808E-2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0.11399782354299592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0.42191964285723493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0.1176280419354363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1.2280200047265524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0.1176280419354363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0.42191964285723493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0.11008244160879599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9.0787701749181817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9.1255162769089466</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5A-441B-8F30-918B88C978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5A-441B-8F30-918B88C978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78-473B-86BB-3BC1F4A7B4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78-473B-86BB-3BC1F4A7B4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0.35027846348324587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9.9306757438717419E-2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1.0367484039750403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9.9306757438718307E-2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0.35620308680179846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0.18475424970698029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9.0868279868125263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0.16079787467510442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0.24199385937719065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6.7466078720990197E-2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0.70433625304505654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6.7466078720990197E-2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0.24199385937719065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2.7266514773064188E-2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9.4413534998967581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0.23648338118784551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7.4516778987181453E-2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0.77794455963378795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7.4516778987181453E-2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0.26728399333894082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0.22510909998366913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9.5705873210002892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1.4056397512978309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0.51177470234589961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0.14267896071719122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1.489548028951087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0.14267896071719122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0.39429335664168619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8.4032962999262111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9.186399683681449</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A2-45DE-B60C-2B25371BF3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A2-45DE-B60C-2B25371BF3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9</c:v>
                </c:pt>
                <c:pt idx="1">
                  <c:v>28</c:v>
                </c:pt>
                <c:pt idx="2">
                  <c:v>5</c:v>
                </c:pt>
                <c:pt idx="3">
                  <c:v>22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2B-4886-86E4-A2BA1DD0EF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2B-4886-86E4-A2BA1DD0EF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0.17192111855786152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0.32683056687415402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9.1117918487298333E-2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0.95125809161102737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9.1117918487299221E-2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0.28017486105806455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9.2891112171620769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0.51265339884737138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0.35591507393871868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9.9226461605826266E-2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1.035910126915728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9.9226461605827154E-2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0.35591507393871957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0.34327223546180363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8.9377220219075131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0.53890369550847428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0.41314480933118158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0.1151816839536437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1.2024803758172062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0.1151816839536437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0.41314480933118247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1.0189380399060255E-2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9.1428810257516897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0.64252719191772467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0.34321242256099893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9.5685057373420257E-2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0.9989383711110662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9.5685057373419369E-2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0.34321242256099893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8.782582331994071E-2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9.24578225541587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0.20893633816616131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0.32175270620393981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8.97022488971988E-2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0.93647870271600553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8.97022488971988E-2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0.32175270620393981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7.2333682984053738E-2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9.3151983360307291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0.61748188166391316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0.4133468129286122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0.11523800104632098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1.2030683182438429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0.11523800104632187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0.41334681292861042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0.18788092102614584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9.1877032458208099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6E-4A25-A5CA-CA35976890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6E-4A25-A5CA-CA35976890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5.7645580129457361</c:v>
                </c:pt>
                <c:pt idx="1">
                  <c:v>6.4108808541028646</c:v>
                </c:pt>
                <c:pt idx="2">
                  <c:v>7.5873200210011724</c:v>
                </c:pt>
                <c:pt idx="3">
                  <c:v>9.3010067266612122</c:v>
                </c:pt>
                <c:pt idx="4">
                  <c:v>9.653369749272434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6.4598193756752407</c:v>
                </c:pt>
                <c:pt idx="2">
                  <c:v>7.5969955958583961</c:v>
                </c:pt>
                <c:pt idx="3">
                  <c:v>8.9973219852825554</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F2-4F1F-8BC8-7B474E9C3F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F2-4F1F-8BC8-7B474E9C3F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0.17751202808546296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0.50352007543602095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0.14037763245064916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1.4655224896132211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0.14037763245064916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0.50352007543602006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2.5981580772805657E-2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8.7847713942336476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0.26020982156723527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0.12364087259088308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1.2825781654904134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9.0474472254776579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0.82855326936611595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0.27551855957289328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2.876374521431444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0.27551855957289284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0.7893744609095954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7.2579760474021056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9.0541757789038417</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4D-4BC1-AE44-88011335F5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4D-4BC1-AE44-88011335F5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1C-4067-A121-0D80FAFEE8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1C-4067-A121-0D80FAFEE8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5.1958969556727297E-2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0.21830363830758159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6.0861422207336702E-2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0.63538457970540918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6.0861422207336702E-2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0.19151719016018376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9.7576408403156005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0.20839431666798447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0.12654998491212499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1.3211638187026251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0.1265499849121241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0.45392173124006696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0.46074654613833665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8.4077129444889191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8.7932499648248648</c:v>
                </c:pt>
                <c:pt idx="1">
                  <c:v>8.9840117477520032</c:v>
                </c:pt>
                <c:pt idx="2">
                  <c:v>4.7682503706835728</c:v>
                </c:pt>
                <c:pt idx="3">
                  <c:v>8.9704640487228442</c:v>
                </c:pt>
                <c:pt idx="4">
                  <c:v>9.740004215090023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6.9389663609804657</c:v>
                </c:pt>
                <c:pt idx="2">
                  <c:v>3.2685773566332479</c:v>
                </c:pt>
                <c:pt idx="3">
                  <c:v>7.516128997871931</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0.40733129851306593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0.37640650889949079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0.10493932046814436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1.0955515597889907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0.10493932046814436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0.37640650889949079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8.4069578966415648E-2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8.7822546130921513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0.24318917083824054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0.10692087905106362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1.1162387491727772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0.10692087905106362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0.38351415496627617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0.13603436901153287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8.7677660963550483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0.27502342744864716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0.1284154172001104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1.340638666106492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0.12841541720010952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0.46061284427545246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2.7733602240259003E-2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8.7058304291245676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0.34921909832031695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0.22599837844483872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6.3006658227678258E-2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0.65778053822426941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6.3006658227678258E-2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0.22599837844483872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4.4378899041332076E-2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9.7644253567738843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0.11030076639151876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0.33370176820794306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9.3033558046442977E-2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0.9712570957750799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9.3033558046442977E-2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0.33370176820794306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9.0697652350510083E-2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9.1936001721767244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9.2492088135861703</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3D-4F25-84D8-8C441FCFB6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3D-4F25-84D8-8C441FCFB6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0D-4D56-8019-201C17D378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0D-4D56-8019-201C17D378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1.6852639581347972E-2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0.22978435356383464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6.4062159784912254E-2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0.66879982415283834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6.4062159784912254E-2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0.17737379397990871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9.653369749272434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9.8780932994486648E-3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0.31160675920202685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8.687363472950338E-2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0.90694837366834591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8.687363472950338E-2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6.6288596377729547E-2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9.3010067266612122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7.139858960029108</c:v>
                </c:pt>
                <c:pt idx="1">
                  <c:v>7.9345248832949382</c:v>
                </c:pt>
                <c:pt idx="2">
                  <c:v>8.9385087459090933</c:v>
                </c:pt>
                <c:pt idx="3">
                  <c:v>8.8341796926695739</c:v>
                </c:pt>
                <c:pt idx="4">
                  <c:v>9.0474472254776579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8.228209355031975</c:v>
                </c:pt>
                <c:pt idx="2">
                  <c:v>9.028396333276552</c:v>
                </c:pt>
                <c:pt idx="3">
                  <c:v>8.8723567902190119</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1.0398257712118086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0.31593306811981758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3.2982962346574105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0.31593306811981847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0.9434714002534097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8.7932499648248648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3C-4EAC-845E-634E63916B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3C-4EAC-845E-634E63916B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D0-4BCE-BB9D-AF4E39B2FF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D0-4BCE-BB9D-AF4E39B2FF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0.17581977266413684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0.26718596739181999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2.7893834458237849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0.26718596739182043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0.95836848155899546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0.15281685867240302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7.8887684286706747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0.25944447842290153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0.66821822384400509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0.18629424485681323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1.9448853834969313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0.18629424485681323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0.60875412593944489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7.0054130525805061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37-4FE1-B8BE-B5BFE3659C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37-4FE1-B8BE-B5BFE3659C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642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RPY | The Royal Marsden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915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RPY | The Royal Marsden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354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RPY | The Royal Marsden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Royal Marsden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8786004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2661655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296479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70362089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Royal Marsden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367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53832652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26334180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883038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7768051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Royal Marsden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367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433365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611705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7939EEB-1085-9EED-AB5E-2D11CD1736A2}"/>
              </a:ext>
            </a:extLst>
          </p:cNvPr>
          <p:cNvGraphicFramePr/>
          <p:nvPr>
            <p:extLst>
              <p:ext uri="{D42A27DB-BD31-4B8C-83A1-F6EECF244321}">
                <p14:modId xmlns:p14="http://schemas.microsoft.com/office/powerpoint/2010/main" val="8712112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0F99FAB-5A78-174D-9986-5BEC332EFB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47188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23486825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86345600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87268348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437993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00399488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4570241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1338437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5756093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7087774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641719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8EE8EB9-FEDA-62CD-A8CC-5BE115013CE3}"/>
              </a:ext>
            </a:extLst>
          </p:cNvPr>
          <p:cNvGraphicFramePr/>
          <p:nvPr>
            <p:extLst>
              <p:ext uri="{D42A27DB-BD31-4B8C-83A1-F6EECF244321}">
                <p14:modId xmlns:p14="http://schemas.microsoft.com/office/powerpoint/2010/main" val="13347346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A215C27-CAF0-D956-4657-3256BC84F2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4756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56619467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88448447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63218071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891616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39970189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168603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07496608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666983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86410715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848125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577424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1A2A7F-B3BF-EE60-295F-B9D745F9D890}"/>
              </a:ext>
            </a:extLst>
          </p:cNvPr>
          <p:cNvGraphicFramePr/>
          <p:nvPr>
            <p:extLst>
              <p:ext uri="{D42A27DB-BD31-4B8C-83A1-F6EECF244321}">
                <p14:modId xmlns:p14="http://schemas.microsoft.com/office/powerpoint/2010/main" val="9810760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50EF528-E189-F86F-3594-EF185F09E5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05724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58193210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33843028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338562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2370534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559046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95948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C689C0A-ECEC-9FBE-D677-259493042144}"/>
              </a:ext>
            </a:extLst>
          </p:cNvPr>
          <p:cNvGraphicFramePr/>
          <p:nvPr>
            <p:extLst>
              <p:ext uri="{D42A27DB-BD31-4B8C-83A1-F6EECF244321}">
                <p14:modId xmlns:p14="http://schemas.microsoft.com/office/powerpoint/2010/main" val="3504248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1F9F36B-C7DA-F356-44C7-799452D0F8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36167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21532375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71857850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71594630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099682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6815121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56120979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5692323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16551603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75383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00838889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641288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6926385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AAC8E73-4F46-5DA3-D2F0-50F19EAB8778}"/>
              </a:ext>
            </a:extLst>
          </p:cNvPr>
          <p:cNvGraphicFramePr/>
          <p:nvPr>
            <p:extLst>
              <p:ext uri="{D42A27DB-BD31-4B8C-83A1-F6EECF244321}">
                <p14:modId xmlns:p14="http://schemas.microsoft.com/office/powerpoint/2010/main" val="20920736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D25FFDD-D79C-61C1-3818-6315BFCC8F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1272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85779176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688305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23559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57840991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1613721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990870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08564A1-ACD7-C8B6-EB43-412B8B336D69}"/>
              </a:ext>
            </a:extLst>
          </p:cNvPr>
          <p:cNvGraphicFramePr/>
          <p:nvPr>
            <p:extLst>
              <p:ext uri="{D42A27DB-BD31-4B8C-83A1-F6EECF244321}">
                <p14:modId xmlns:p14="http://schemas.microsoft.com/office/powerpoint/2010/main" val="986379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966A38A-883B-AB5A-206A-1779216BE6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32732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6811756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5800252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81785982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55752793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21441387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975055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91802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4D3A4E5-3D71-3E61-CE64-DC4E42BE33CC}"/>
              </a:ext>
            </a:extLst>
          </p:cNvPr>
          <p:cNvGraphicFramePr/>
          <p:nvPr>
            <p:extLst>
              <p:ext uri="{D42A27DB-BD31-4B8C-83A1-F6EECF244321}">
                <p14:modId xmlns:p14="http://schemas.microsoft.com/office/powerpoint/2010/main" val="926805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914567E-FCE7-050C-6B35-24DFAEF873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0572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37580867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298629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83696783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80640590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3986150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54903170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362698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16359494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1664525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715130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164126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2300211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E61DA4-96DA-5C69-649E-AC2CEA218B89}"/>
              </a:ext>
            </a:extLst>
          </p:cNvPr>
          <p:cNvGraphicFramePr/>
          <p:nvPr>
            <p:extLst>
              <p:ext uri="{D42A27DB-BD31-4B8C-83A1-F6EECF244321}">
                <p14:modId xmlns:p14="http://schemas.microsoft.com/office/powerpoint/2010/main" val="23927147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0D11B5-C40C-5A59-B562-46DB8562CB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5624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3973315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69906342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7814337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5334455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65129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815672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02508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28F760-F0FE-4BBC-641A-9D7223FF0E83}"/>
              </a:ext>
            </a:extLst>
          </p:cNvPr>
          <p:cNvGraphicFramePr/>
          <p:nvPr>
            <p:extLst>
              <p:ext uri="{D42A27DB-BD31-4B8C-83A1-F6EECF244321}">
                <p14:modId xmlns:p14="http://schemas.microsoft.com/office/powerpoint/2010/main" val="7235386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391791-2650-8826-8784-56F08C4303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3288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18325745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71499973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59044941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106784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27029951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560528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32242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71531223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00124764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547751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6523179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EE1A45-5C6D-BD48-7D71-6850A455392D}"/>
              </a:ext>
            </a:extLst>
          </p:cNvPr>
          <p:cNvGraphicFramePr/>
          <p:nvPr>
            <p:extLst>
              <p:ext uri="{D42A27DB-BD31-4B8C-83A1-F6EECF244321}">
                <p14:modId xmlns:p14="http://schemas.microsoft.com/office/powerpoint/2010/main" val="2923546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D80AAE-9E71-A5E3-B989-2B4BABFE46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0251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6270052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3642024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370270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71297236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56100483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321841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24850199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83875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620144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931360-185C-D8CB-48D1-6162F58A0E0C}"/>
              </a:ext>
            </a:extLst>
          </p:cNvPr>
          <p:cNvGraphicFramePr/>
          <p:nvPr>
            <p:extLst>
              <p:ext uri="{D42A27DB-BD31-4B8C-83A1-F6EECF244321}">
                <p14:modId xmlns:p14="http://schemas.microsoft.com/office/powerpoint/2010/main" val="923562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29BD23-1824-4752-0302-83F37F1776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35276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2492173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69876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2905845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5210366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5492890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B27B12-B0A3-26AC-502C-DE35DF0C663E}"/>
              </a:ext>
            </a:extLst>
          </p:cNvPr>
          <p:cNvGraphicFramePr/>
          <p:nvPr>
            <p:extLst>
              <p:ext uri="{D42A27DB-BD31-4B8C-83A1-F6EECF244321}">
                <p14:modId xmlns:p14="http://schemas.microsoft.com/office/powerpoint/2010/main" val="42669308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D823FC-01A9-1513-CF83-9982556215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56004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59165417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53496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81809130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10463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580224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4095A2-C366-CF81-BECB-D80065A7A3B2}"/>
              </a:ext>
            </a:extLst>
          </p:cNvPr>
          <p:cNvGraphicFramePr/>
          <p:nvPr>
            <p:extLst>
              <p:ext uri="{D42A27DB-BD31-4B8C-83A1-F6EECF244321}">
                <p14:modId xmlns:p14="http://schemas.microsoft.com/office/powerpoint/2010/main" val="18912892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50AF4D-3E6F-4CE8-BA58-F261B2067E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80805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230052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34210585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08483930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12832269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9152004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2399209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47E764-F340-AEC7-AD07-E2BC75B0F220}"/>
              </a:ext>
            </a:extLst>
          </p:cNvPr>
          <p:cNvGraphicFramePr/>
          <p:nvPr>
            <p:extLst>
              <p:ext uri="{D42A27DB-BD31-4B8C-83A1-F6EECF244321}">
                <p14:modId xmlns:p14="http://schemas.microsoft.com/office/powerpoint/2010/main" val="30319630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B5B13F-1230-9EBE-6875-05987743B0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55336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52803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2154302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09532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3093603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976091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919300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DBECC8-FAA1-E404-7D21-1A5F832E23CB}"/>
              </a:ext>
            </a:extLst>
          </p:cNvPr>
          <p:cNvGraphicFramePr/>
          <p:nvPr>
            <p:extLst>
              <p:ext uri="{D42A27DB-BD31-4B8C-83A1-F6EECF244321}">
                <p14:modId xmlns:p14="http://schemas.microsoft.com/office/powerpoint/2010/main" val="2885652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C969AD-3476-0685-FEC6-7C7A0E749F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8475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7934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480695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637689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0612233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4A634BE-3A58-73E3-B830-010871871C21}"/>
              </a:ext>
            </a:extLst>
          </p:cNvPr>
          <p:cNvGraphicFramePr/>
          <p:nvPr>
            <p:extLst>
              <p:ext uri="{D42A27DB-BD31-4B8C-83A1-F6EECF244321}">
                <p14:modId xmlns:p14="http://schemas.microsoft.com/office/powerpoint/2010/main" val="4213135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2CD889-C498-7228-5EAC-9A5E006B82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25044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797569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14886339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61124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6663569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D7DFE6-D1B5-589D-CC27-39CEDB51E5D4}"/>
              </a:ext>
            </a:extLst>
          </p:cNvPr>
          <p:cNvGraphicFramePr/>
          <p:nvPr>
            <p:extLst>
              <p:ext uri="{D42A27DB-BD31-4B8C-83A1-F6EECF244321}">
                <p14:modId xmlns:p14="http://schemas.microsoft.com/office/powerpoint/2010/main" val="10456517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79AB10-F597-CD8C-2CD5-C969B074F9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27855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258120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0416965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2100193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1595115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499686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7653009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0778B51-B390-6B7C-3172-4748FA22070F}"/>
              </a:ext>
            </a:extLst>
          </p:cNvPr>
          <p:cNvGraphicFramePr/>
          <p:nvPr>
            <p:extLst>
              <p:ext uri="{D42A27DB-BD31-4B8C-83A1-F6EECF244321}">
                <p14:modId xmlns:p14="http://schemas.microsoft.com/office/powerpoint/2010/main" val="25729107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BB73D4-D173-3E8E-EC70-BFFAC3A9B5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61222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50465675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0807965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4072681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480789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8457632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876A3D-4F12-F804-5BA2-BC0B6C1E37B1}"/>
              </a:ext>
            </a:extLst>
          </p:cNvPr>
          <p:cNvGraphicFramePr/>
          <p:nvPr>
            <p:extLst>
              <p:ext uri="{D42A27DB-BD31-4B8C-83A1-F6EECF244321}">
                <p14:modId xmlns:p14="http://schemas.microsoft.com/office/powerpoint/2010/main" val="14886469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EE8477-5386-0968-2061-86304D0136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8931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5170499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5154158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810935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56366718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677007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587700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86F4010-E798-FAEE-6AD2-E8EAE4DD3091}"/>
              </a:ext>
            </a:extLst>
          </p:cNvPr>
          <p:cNvGraphicFramePr/>
          <p:nvPr>
            <p:extLst>
              <p:ext uri="{D42A27DB-BD31-4B8C-83A1-F6EECF244321}">
                <p14:modId xmlns:p14="http://schemas.microsoft.com/office/powerpoint/2010/main" val="915523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BC25D4-085B-7A51-030B-3FC24918F4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4316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01717605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06885417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5732028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30151268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1398395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982317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7102805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885F60-7613-4991-A7B9-50D1D0D83A65}"/>
              </a:ext>
            </a:extLst>
          </p:cNvPr>
          <p:cNvGraphicFramePr/>
          <p:nvPr>
            <p:extLst>
              <p:ext uri="{D42A27DB-BD31-4B8C-83A1-F6EECF244321}">
                <p14:modId xmlns:p14="http://schemas.microsoft.com/office/powerpoint/2010/main" val="668063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6DD896-6D36-108E-5B16-091CC287BE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0424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367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14%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86%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6950212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4701704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92719256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78224515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51707673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310387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69348257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88880167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7779456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93338629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8925947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094725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C40EBC-B11C-92EC-8F64-A3BF32BE42B9}"/>
              </a:ext>
            </a:extLst>
          </p:cNvPr>
          <p:cNvGraphicFramePr/>
          <p:nvPr>
            <p:extLst>
              <p:ext uri="{D42A27DB-BD31-4B8C-83A1-F6EECF244321}">
                <p14:modId xmlns:p14="http://schemas.microsoft.com/office/powerpoint/2010/main" val="2855135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F70100-4522-66A8-B4E9-554039351F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60992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02382131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83245292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8084201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48541691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1160701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0939221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3872345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49442588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12441</Words>
  <Application>Microsoft Office PowerPoint</Application>
  <PresentationFormat>Widescreen</PresentationFormat>
  <Paragraphs>1630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Royal Marsden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